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6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78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84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1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80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43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5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0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5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4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41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B4251-916F-47FD-B34E-4D020317A016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DEA82-D6B2-4F24-8EF6-1A5171A9F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7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r.nau.edu.ua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3200"/>
            <a:ext cx="9144000" cy="1140177"/>
          </a:xfrm>
        </p:spPr>
        <p:txBody>
          <a:bodyPr>
            <a:normAutofit/>
          </a:bodyPr>
          <a:lstStyle/>
          <a:p>
            <a:r>
              <a:rPr lang="uk-UA" sz="32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Реєстрація в </a:t>
            </a:r>
            <a:r>
              <a:rPr lang="en-US" sz="32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erNAU</a:t>
            </a:r>
            <a:endParaRPr lang="en-US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6489" y="1654602"/>
            <a:ext cx="10239022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uk-UA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щоб </a:t>
            </a: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зареєструватися в інституційному репозитарії потрібно: </a:t>
            </a:r>
          </a:p>
          <a:p>
            <a:pPr marL="457200" lvl="0" indent="-457200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AutoNum type="arabicPeriod"/>
            </a:pP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Зайти на сторінку репозитарію університету </a:t>
            </a:r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https://er.nau.edu.ua/</a:t>
            </a:r>
            <a:endParaRPr lang="uk-UA" sz="2400" dirty="0" smtClean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AutoNum type="arabicPeriod"/>
            </a:pP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правому верхньому куті екрана вибрати опцію </a:t>
            </a:r>
            <a:r>
              <a:rPr lang="uk-U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ВХІД</a:t>
            </a: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uk-U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облікавий запис  </a:t>
            </a: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«</a:t>
            </a:r>
            <a:r>
              <a:rPr lang="uk-UA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Зареєструватися» з'являється діалогове вікно реєстрації (</a:t>
            </a: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див.наступ.слайди)</a:t>
            </a:r>
          </a:p>
          <a:p>
            <a:pPr marL="457200" lvl="0" indent="-457200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AutoNum type="arabicPeriod"/>
            </a:pP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цій формі потрібно ввести адресу </a:t>
            </a: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корпоративної електронної </a:t>
            </a:r>
            <a:r>
              <a:rPr lang="uk-UA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пошти. Після натискання кнопки «Зареєструватися» на вказану електронну адресу буде надіслано електронний лист </a:t>
            </a: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підтвердження.</a:t>
            </a:r>
          </a:p>
          <a:p>
            <a:pPr marL="457200" lvl="0" indent="-457200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AutoNum type="arabicPeriod"/>
            </a:pP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 </a:t>
            </a:r>
            <a:r>
              <a:rPr lang="uk-UA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переходу за вказаним у листі посиланням потрібно заповнити додаткову </a:t>
            </a: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інформацію.</a:t>
            </a:r>
          </a:p>
          <a:p>
            <a:pPr marL="457200" lvl="0" indent="-457200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AutoNum type="arabicPeriod"/>
            </a:pPr>
            <a:r>
              <a:rPr lang="uk-UA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 </a:t>
            </a:r>
            <a:r>
              <a:rPr lang="uk-UA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 можна авторизуватися в </a:t>
            </a:r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erNAU</a:t>
            </a:r>
            <a:endParaRPr lang="ru-RU" sz="2400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8794045" y="2878667"/>
            <a:ext cx="541866" cy="1241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919" y="3233810"/>
            <a:ext cx="554784" cy="16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69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4930" r="2718" b="5789"/>
          <a:stretch/>
        </p:blipFill>
        <p:spPr>
          <a:xfrm>
            <a:off x="1155452" y="1706807"/>
            <a:ext cx="9117437" cy="4339406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7732890" y="1825625"/>
            <a:ext cx="914399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64178" y="812800"/>
            <a:ext cx="7055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Реєстрація в </a:t>
            </a:r>
            <a:r>
              <a:rPr lang="en-US" sz="28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erNAU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4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t="15084" b="8696"/>
          <a:stretch/>
        </p:blipFill>
        <p:spPr>
          <a:xfrm>
            <a:off x="1012141" y="1377244"/>
            <a:ext cx="10511050" cy="4504268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7450666" y="2223911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Минус 8"/>
          <p:cNvSpPr/>
          <p:nvPr/>
        </p:nvSpPr>
        <p:spPr>
          <a:xfrm>
            <a:off x="2957689" y="2619022"/>
            <a:ext cx="1106310" cy="174583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59200" y="564444"/>
            <a:ext cx="5678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Реєстрація в </a:t>
            </a:r>
            <a:r>
              <a:rPr lang="en-US" sz="28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erNAU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70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6045" b="6200"/>
          <a:stretch/>
        </p:blipFill>
        <p:spPr>
          <a:xfrm>
            <a:off x="1319513" y="1433689"/>
            <a:ext cx="9743598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91001" y="722489"/>
            <a:ext cx="7800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 ввести свою корпоративну адресу</a:t>
            </a:r>
            <a:endParaRPr lang="en-US" sz="20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312355" y="3657600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28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Реєстрація в </a:t>
            </a:r>
            <a:r>
              <a:rPr lang="en-US" sz="28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erNAU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430" y="1690688"/>
            <a:ext cx="9589569" cy="315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00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67" y="1615858"/>
            <a:ext cx="10697226" cy="46346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3916" y="587022"/>
            <a:ext cx="7066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Реєстрація в </a:t>
            </a:r>
            <a:r>
              <a:rPr lang="en-US" sz="2800" b="1" dirty="0">
                <a:ln w="3175" cmpd="sng">
                  <a:noFill/>
                </a:ln>
                <a:solidFill>
                  <a:srgbClr val="83992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erNAU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14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103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Реєстрація в erNAU</vt:lpstr>
      <vt:lpstr>Презентация PowerPoint</vt:lpstr>
      <vt:lpstr>Презентация PowerPoint</vt:lpstr>
      <vt:lpstr>Презентация PowerPoint</vt:lpstr>
      <vt:lpstr>Реєстрація в erNAU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5</cp:revision>
  <dcterms:created xsi:type="dcterms:W3CDTF">2024-11-15T08:51:35Z</dcterms:created>
  <dcterms:modified xsi:type="dcterms:W3CDTF">2024-11-15T09:26:29Z</dcterms:modified>
</cp:coreProperties>
</file>